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54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39600" cy="839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77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Бумажная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Абдула</dc:creator>
  <cp:lastModifiedBy>ШКОЛА</cp:lastModifiedBy>
  <cp:revision>2</cp:revision>
  <dcterms:created xsi:type="dcterms:W3CDTF">2001-12-31T22:36:41Z</dcterms:created>
  <dcterms:modified xsi:type="dcterms:W3CDTF">2016-11-30T09:10:40Z</dcterms:modified>
</cp:coreProperties>
</file>