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Задачи со спичками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3716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ru-RU" dirty="0"/>
          </a:p>
          <a:p>
            <a:pPr marL="13716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endParaRPr lang="ru-RU" dirty="0"/>
          </a:p>
          <a:p>
            <a:pPr marL="137160" indent="0">
              <a:buNone/>
            </a:pPr>
            <a:r>
              <a:rPr lang="ru-RU" dirty="0"/>
              <a:t>                                                                                    </a:t>
            </a:r>
          </a:p>
          <a:p>
            <a:pPr marL="137160" indent="0">
              <a:buNone/>
            </a:pPr>
            <a:r>
              <a:rPr lang="ru-RU" dirty="0"/>
              <a:t> </a:t>
            </a:r>
          </a:p>
          <a:p>
            <a:pPr marL="137160" indent="0">
              <a:buNone/>
            </a:pPr>
            <a:r>
              <a:rPr lang="ru-RU" dirty="0"/>
              <a:t> </a:t>
            </a:r>
          </a:p>
          <a:p>
            <a:pPr marL="137160" indent="0">
              <a:buNone/>
            </a:pPr>
            <a:r>
              <a:rPr lang="ru-RU" dirty="0"/>
              <a:t> </a:t>
            </a:r>
          </a:p>
          <a:p>
            <a:pPr marL="137160" indent="0">
              <a:buNone/>
            </a:pPr>
            <a:r>
              <a:rPr lang="ru-RU" dirty="0"/>
              <a:t> </a:t>
            </a:r>
          </a:p>
          <a:p>
            <a:pPr marL="137160" indent="0">
              <a:buNone/>
            </a:pPr>
            <a:r>
              <a:rPr lang="ru-RU" dirty="0"/>
              <a:t> </a:t>
            </a:r>
          </a:p>
          <a:p>
            <a:pPr marL="137160" indent="0">
              <a:buNone/>
            </a:pPr>
            <a:r>
              <a:rPr lang="ru-RU" dirty="0"/>
              <a:t> </a:t>
            </a:r>
          </a:p>
          <a:p>
            <a:pPr marL="137160" indent="0">
              <a:buNone/>
            </a:pPr>
            <a:r>
              <a:rPr lang="ru-RU" dirty="0"/>
              <a:t> </a:t>
            </a:r>
          </a:p>
          <a:p>
            <a:pPr marL="137160" indent="0">
              <a:buNone/>
            </a:pPr>
            <a:r>
              <a:rPr lang="ru-RU" dirty="0"/>
              <a:t> </a:t>
            </a:r>
          </a:p>
          <a:p>
            <a:pPr marL="137160" indent="0">
              <a:buNone/>
            </a:pPr>
            <a:r>
              <a:rPr lang="ru-RU" dirty="0"/>
              <a:t> </a:t>
            </a:r>
          </a:p>
          <a:p>
            <a:pPr marL="13716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4" name="Рисунок 3" descr="Головоломки, задачи, загадки, игры. Со спичками. Задание №1. Переместите одну спичку так, чтобы равенство стало верным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025" y="3068960"/>
            <a:ext cx="4667250" cy="151216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Головоломки, задачи, загадки, игры. Со спичками. Задание №3. Переместите одну спичку так, чтобы равенство стало верным.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025" y="4581128"/>
            <a:ext cx="4667250" cy="166880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Головоломки, задачи, загадки, игры. Со спичками. Задание №4. Переместите одну спичку так, чтобы равенство стало верным. Возможно два варианта ответа.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424940"/>
            <a:ext cx="4667250" cy="16440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227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9"/>
            <a:ext cx="734481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</a:rPr>
              <a:t>I </a:t>
            </a:r>
            <a:r>
              <a:rPr lang="en-US" sz="7200" b="1" dirty="0" err="1">
                <a:solidFill>
                  <a:srgbClr val="FFFF00"/>
                </a:solidFill>
              </a:rPr>
              <a:t>I</a:t>
            </a:r>
            <a:r>
              <a:rPr lang="en-US" sz="7200" b="1" dirty="0">
                <a:solidFill>
                  <a:srgbClr val="FFFF00"/>
                </a:solidFill>
              </a:rPr>
              <a:t> + V I </a:t>
            </a:r>
            <a:r>
              <a:rPr lang="en-US" sz="7200" b="1" dirty="0" err="1">
                <a:solidFill>
                  <a:srgbClr val="FFFF00"/>
                </a:solidFill>
              </a:rPr>
              <a:t>I</a:t>
            </a:r>
            <a:r>
              <a:rPr lang="en-US" sz="7200" b="1" dirty="0">
                <a:solidFill>
                  <a:srgbClr val="FFFF00"/>
                </a:solidFill>
              </a:rPr>
              <a:t> = V </a:t>
            </a:r>
            <a:endParaRPr lang="ru-RU" sz="7200" dirty="0">
              <a:solidFill>
                <a:srgbClr val="FFFF00"/>
              </a:solidFill>
            </a:endParaRPr>
          </a:p>
          <a:p>
            <a:pPr algn="ctr"/>
            <a:r>
              <a:rPr lang="en-US" sz="7200" b="1" dirty="0">
                <a:solidFill>
                  <a:srgbClr val="FFFF00"/>
                </a:solidFill>
              </a:rPr>
              <a:t> </a:t>
            </a:r>
            <a:endParaRPr lang="ru-RU" sz="7200" dirty="0">
              <a:solidFill>
                <a:srgbClr val="FFFF00"/>
              </a:solidFill>
            </a:endParaRPr>
          </a:p>
          <a:p>
            <a:pPr algn="ctr"/>
            <a:r>
              <a:rPr lang="en-US" sz="7200" b="1" dirty="0">
                <a:solidFill>
                  <a:srgbClr val="FFFF00"/>
                </a:solidFill>
              </a:rPr>
              <a:t>XI – V = IV</a:t>
            </a:r>
            <a:endParaRPr lang="ru-RU" sz="7200" dirty="0">
              <a:solidFill>
                <a:srgbClr val="FFFF00"/>
              </a:solidFill>
            </a:endParaRPr>
          </a:p>
          <a:p>
            <a:pPr algn="ctr"/>
            <a:r>
              <a:rPr lang="en-US" sz="7200" b="1" dirty="0">
                <a:solidFill>
                  <a:srgbClr val="FFFF00"/>
                </a:solidFill>
              </a:rPr>
              <a:t> </a:t>
            </a:r>
            <a:endParaRPr lang="ru-RU" sz="7200" dirty="0">
              <a:solidFill>
                <a:srgbClr val="FFFF00"/>
              </a:solidFill>
            </a:endParaRPr>
          </a:p>
          <a:p>
            <a:pPr algn="ctr"/>
            <a:r>
              <a:rPr lang="en-US" sz="7200" b="1" dirty="0">
                <a:solidFill>
                  <a:srgbClr val="FFFF00"/>
                </a:solidFill>
              </a:rPr>
              <a:t>X + V = IV</a:t>
            </a:r>
            <a:endParaRPr lang="ru-RU" sz="7200" dirty="0">
              <a:solidFill>
                <a:srgbClr val="FFFF00"/>
              </a:solidFill>
            </a:endParaRPr>
          </a:p>
          <a:p>
            <a:pPr algn="ctr"/>
            <a:r>
              <a:rPr lang="en-US" b="1" dirty="0"/>
              <a:t/>
            </a:r>
            <a:br>
              <a:rPr lang="en-US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942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11</Words>
  <Application>Microsoft Office PowerPoint</Application>
  <PresentationFormat>Экран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Апекс</vt:lpstr>
      <vt:lpstr>Задачи со спичками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со спичками</dc:title>
  <dc:creator>Абдула</dc:creator>
  <cp:lastModifiedBy>школа</cp:lastModifiedBy>
  <cp:revision>2</cp:revision>
  <dcterms:created xsi:type="dcterms:W3CDTF">2001-12-31T21:18:00Z</dcterms:created>
  <dcterms:modified xsi:type="dcterms:W3CDTF">2016-12-06T07:30:01Z</dcterms:modified>
</cp:coreProperties>
</file>