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392C8-95C1-4BD4-A3C1-95B5366BE555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762E8-6074-4157-97EB-EEC5F5734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629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762E8-6074-4157-97EB-EEC5F57343C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432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Ребусы</a:t>
            </a:r>
            <a:endParaRPr lang="ru-RU" sz="80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F:\неделя математики 2016\Ребусы\3_html_m1f0479fe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" y="1412776"/>
            <a:ext cx="4493133" cy="1872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F:\неделя математики 2016\Ребусы\10-006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412776"/>
            <a:ext cx="4788024" cy="1944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F:\неделя математики 2016\Ребусы\10-055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0" y="3212976"/>
            <a:ext cx="4327766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F:\неделя математики 2016\Ребусы\10-058.gi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288" y="3229542"/>
            <a:ext cx="4784711" cy="1783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F:\неделя математики 2016\Ребусы\6685_html_fe37d16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0" y="5013176"/>
            <a:ext cx="4327766" cy="1844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F:\неделя математики 2016\Ребусы\44186847c0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209" y="5013176"/>
            <a:ext cx="4799789" cy="18448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446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:\неделя математики 2016\Ребусы\6685_html_m2bd6cb5c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" y="0"/>
            <a:ext cx="4477473" cy="1844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F:\неделя математики 2016\Ребусы\rebus_36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96" y="5058882"/>
            <a:ext cx="4732703" cy="2114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F:\неделя математики 2016\Неделя математики 2016\Печать 2016\Пятница\math0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" y="1772817"/>
            <a:ext cx="444833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:\неделя математики 2016\Неделя математики 2016\Печать 2016\Пятница\math0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285" y="0"/>
            <a:ext cx="4690599" cy="177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F:\неделя математики 2016\Неделя математики 2016\Печать 2016\Пятница\math0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0" y="3429001"/>
            <a:ext cx="4448330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F:\неделя математики 2016\Неделя математики 2016\Печать 2016\Пятница\math05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368" y="1796279"/>
            <a:ext cx="4675516" cy="1632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F:\неделя математики 2016\Неделя математики 2016\Печать 2016\Пятница\math06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069" y="3429000"/>
            <a:ext cx="464692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неделя математики 2016\Неделя математики 2016\Печать 2016\Пятница\math07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284" y="5085183"/>
            <a:ext cx="4674715" cy="187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35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</TotalTime>
  <Words>2</Words>
  <Application>Microsoft Office PowerPoint</Application>
  <PresentationFormat>Экран (4:3)</PresentationFormat>
  <Paragraphs>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Яркая</vt:lpstr>
      <vt:lpstr>Ребусы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Ребусы</dc:title>
  <dc:creator>Абдула</dc:creator>
  <cp:lastModifiedBy>школа</cp:lastModifiedBy>
  <cp:revision>3</cp:revision>
  <dcterms:created xsi:type="dcterms:W3CDTF">2001-12-31T21:25:02Z</dcterms:created>
  <dcterms:modified xsi:type="dcterms:W3CDTF">2016-12-06T08:37:40Z</dcterms:modified>
</cp:coreProperties>
</file>