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1392C8-95C1-4BD4-A3C1-95B5366BE555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F762E8-6074-4157-97EB-EEC5F57343C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06292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F762E8-6074-4157-97EB-EEC5F57343C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294320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Равнобедренный треугольник 6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ый треугольник 8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Равнобедренный треугольник 7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ый треугольник 10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06.12.2016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7" Type="http://schemas.openxmlformats.org/officeDocument/2006/relationships/image" Target="../media/image7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jpeg"/><Relationship Id="rId5" Type="http://schemas.openxmlformats.org/officeDocument/2006/relationships/image" Target="../media/image5.gif"/><Relationship Id="rId4" Type="http://schemas.openxmlformats.org/officeDocument/2006/relationships/image" Target="../media/image4.gi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10" Type="http://schemas.openxmlformats.org/officeDocument/2006/relationships/image" Target="../media/image15.jpeg"/><Relationship Id="rId4" Type="http://schemas.openxmlformats.org/officeDocument/2006/relationships/image" Target="../media/image9.png"/><Relationship Id="rId9" Type="http://schemas.openxmlformats.org/officeDocument/2006/relationships/image" Target="../media/image1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ru-RU" sz="8000" b="1" dirty="0" smtClean="0">
                <a:solidFill>
                  <a:srgbClr val="FF0000"/>
                </a:solidFill>
              </a:rPr>
              <a:t>Ребусы</a:t>
            </a:r>
            <a:endParaRPr lang="ru-RU" sz="8000" b="1" dirty="0">
              <a:solidFill>
                <a:srgbClr val="FF0000"/>
              </a:solidFill>
            </a:endParaRPr>
          </a:p>
        </p:txBody>
      </p:sp>
      <p:pic>
        <p:nvPicPr>
          <p:cNvPr id="4" name="Объект 3" descr="F:\неделя математики 2016\Ребусы\3_html_m1f0479fe.png"/>
          <p:cNvPicPr>
            <a:picLocks noGrp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" y="1412776"/>
            <a:ext cx="4493133" cy="1872208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F:\неделя математики 2016\Ребусы\10-006.gif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5976" y="1412776"/>
            <a:ext cx="4788024" cy="1944216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Рисунок 5" descr="F:\неделя математики 2016\Ребусы\10-055.gif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0" y="3212976"/>
            <a:ext cx="4327766" cy="180020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Рисунок 6" descr="F:\неделя математики 2016\Ребусы\10-058.gif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59288" y="3229542"/>
            <a:ext cx="4784711" cy="1783634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Рисунок 7" descr="F:\неделя математики 2016\Ребусы\6685_html_fe37d16.jpg"/>
          <p:cNvPicPr/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210" y="5013176"/>
            <a:ext cx="4327766" cy="1844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9" name="Рисунок 8" descr="F:\неделя математики 2016\Ребусы\44186847c0.jpg"/>
          <p:cNvPicPr/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4209" y="5013176"/>
            <a:ext cx="4799789" cy="184482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3244605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F:\неделя математики 2016\Ребусы\6685_html_m2bd6cb5c.jpg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" y="0"/>
            <a:ext cx="4477473" cy="1844824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Рисунок 4" descr="F:\неделя математики 2016\Ребусы\rebus_36.png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8696" y="5058882"/>
            <a:ext cx="4732703" cy="2114533"/>
          </a:xfrm>
          <a:prstGeom prst="rect">
            <a:avLst/>
          </a:prstGeom>
          <a:noFill/>
          <a:ln>
            <a:noFill/>
          </a:ln>
        </p:spPr>
      </p:pic>
      <p:pic>
        <p:nvPicPr>
          <p:cNvPr id="1026" name="Picture 2" descr="F:\неделя математики 2016\Неделя математики 2016\Печать 2016\Пятница\math09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955" y="1772817"/>
            <a:ext cx="4448330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2" descr="F:\неделя математики 2016\Неделя математики 2016\Печать 2016\Пятница\math01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285" y="0"/>
            <a:ext cx="4690599" cy="17728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F:\неделя математики 2016\Неделя математики 2016\Печать 2016\Пятница\math03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0" y="3429001"/>
            <a:ext cx="4448330" cy="165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4" descr="F:\неделя математики 2016\Неделя математики 2016\Печать 2016\Пятница\math05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84368" y="1796279"/>
            <a:ext cx="4675516" cy="16327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5" descr="F:\неделя математики 2016\Неделя математики 2016\Печать 2016\Пятница\math06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7069" y="3429000"/>
            <a:ext cx="4646929" cy="16561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F:\неделя математики 2016\Неделя математики 2016\Печать 2016\Пятница\math07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69284" y="5085183"/>
            <a:ext cx="4674715" cy="18722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283517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ркая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Яркая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Яркая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5</TotalTime>
  <Words>2</Words>
  <Application>Microsoft Office PowerPoint</Application>
  <PresentationFormat>Экран (4:3)</PresentationFormat>
  <Paragraphs>2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Яркая</vt:lpstr>
      <vt:lpstr>Ребусы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Ребусы</dc:title>
  <dc:creator>Абдула</dc:creator>
  <cp:lastModifiedBy>школа</cp:lastModifiedBy>
  <cp:revision>3</cp:revision>
  <dcterms:created xsi:type="dcterms:W3CDTF">2001-12-31T21:25:02Z</dcterms:created>
  <dcterms:modified xsi:type="dcterms:W3CDTF">2016-12-06T08:37:40Z</dcterms:modified>
</cp:coreProperties>
</file>