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55846"/>
            <a:ext cx="8381260" cy="5089378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>Неделя математики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000" b="1" dirty="0" smtClean="0">
                <a:solidFill>
                  <a:srgbClr val="FFFF00"/>
                </a:solidFill>
              </a:rPr>
              <a:t>МКОУ «</a:t>
            </a:r>
            <a:r>
              <a:rPr lang="ru-RU" sz="4000" b="1" dirty="0" err="1" smtClean="0">
                <a:solidFill>
                  <a:srgbClr val="FFFF00"/>
                </a:solidFill>
              </a:rPr>
              <a:t>Акайталинская</a:t>
            </a:r>
            <a:r>
              <a:rPr lang="ru-RU" sz="4000" b="1" dirty="0" smtClean="0">
                <a:solidFill>
                  <a:srgbClr val="FFFF00"/>
                </a:solidFill>
              </a:rPr>
              <a:t> СОШ</a:t>
            </a:r>
            <a:r>
              <a:rPr lang="ru-RU" sz="4000" b="1" dirty="0" smtClean="0">
                <a:solidFill>
                  <a:srgbClr val="FFFF00"/>
                </a:solidFill>
              </a:rPr>
              <a:t>»</a:t>
            </a:r>
            <a:br>
              <a:rPr lang="ru-RU" sz="4000" b="1" dirty="0" smtClean="0">
                <a:solidFill>
                  <a:srgbClr val="FFFF00"/>
                </a:solidFill>
              </a:rPr>
            </a:br>
            <a:r>
              <a:rPr lang="ru-RU" sz="4000" b="1" dirty="0" smtClean="0">
                <a:solidFill>
                  <a:srgbClr val="FFFF00"/>
                </a:solidFill>
              </a:rPr>
              <a:t/>
            </a:r>
            <a:br>
              <a:rPr lang="ru-RU" sz="4000" b="1" dirty="0" smtClean="0">
                <a:solidFill>
                  <a:srgbClr val="FFFF00"/>
                </a:solidFill>
              </a:rPr>
            </a:br>
            <a:r>
              <a:rPr lang="ru-RU" sz="4000" b="1" dirty="0" smtClean="0">
                <a:solidFill>
                  <a:srgbClr val="00B050"/>
                </a:solidFill>
              </a:rPr>
              <a:t>с 28 ноября по 3 декабря 2016 г.</a:t>
            </a:r>
            <a:endParaRPr lang="ru-RU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74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176949"/>
              </p:ext>
            </p:extLst>
          </p:nvPr>
        </p:nvGraphicFramePr>
        <p:xfrm>
          <a:off x="0" y="116631"/>
          <a:ext cx="9036495" cy="6741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0220"/>
                <a:gridCol w="7126275"/>
              </a:tblGrid>
              <a:tr h="234976">
                <a:tc>
                  <a:txBody>
                    <a:bodyPr/>
                    <a:lstStyle/>
                    <a:p>
                      <a:pPr marL="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Дата 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277" marR="312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Тема 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277" marR="31277" marT="0" marB="0"/>
                </a:tc>
              </a:tr>
              <a:tr h="11334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28.11.2016</a:t>
                      </a:r>
                      <a:endParaRPr lang="ru-RU" sz="5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277" marR="312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1. Открытие недели математики.</a:t>
                      </a:r>
                      <a:endParaRPr lang="ru-RU" sz="5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2. Сообщение «Откуда появились цифры».</a:t>
                      </a:r>
                      <a:endParaRPr lang="ru-RU" sz="5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3. Презентация «Роль математики в жизни человека».</a:t>
                      </a:r>
                      <a:endParaRPr lang="ru-RU" sz="5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277" marR="31277" marT="0" marB="0"/>
                </a:tc>
              </a:tr>
              <a:tr h="11334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29.11.2016</a:t>
                      </a:r>
                      <a:endParaRPr lang="ru-RU" sz="5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277" marR="312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</a:rPr>
                        <a:t>1. Сообщение «</a:t>
                      </a:r>
                      <a:r>
                        <a:rPr lang="ru-RU" sz="1100" dirty="0" err="1">
                          <a:solidFill>
                            <a:schemeClr val="bg1"/>
                          </a:solidFill>
                          <a:effectLst/>
                        </a:rPr>
                        <a:t>К.Гаусс</a:t>
                      </a: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</a:rPr>
                        <a:t>. Жизнь и деятельность».</a:t>
                      </a:r>
                      <a:endParaRPr lang="ru-RU" sz="5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</a:rPr>
                        <a:t>2. Математика в предметах.</a:t>
                      </a:r>
                      <a:endParaRPr lang="ru-RU" sz="5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</a:rPr>
                        <a:t>3. Математическая викторина.</a:t>
                      </a:r>
                      <a:endParaRPr lang="ru-RU" sz="5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277" marR="31277" marT="0" marB="0"/>
                </a:tc>
              </a:tr>
              <a:tr h="11334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30.11.2016</a:t>
                      </a:r>
                      <a:endParaRPr lang="ru-RU" sz="5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277" marR="312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1. Сообщение «Л.Эйлер. Жизнь и деятельность».</a:t>
                      </a:r>
                      <a:endParaRPr lang="ru-RU" sz="5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2. Математика в предметах.</a:t>
                      </a:r>
                      <a:endParaRPr lang="ru-RU" sz="5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3. Интересные факты о математике.</a:t>
                      </a:r>
                      <a:endParaRPr lang="ru-RU" sz="5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277" marR="31277" marT="0" marB="0"/>
                </a:tc>
              </a:tr>
              <a:tr h="11278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1.12.2016</a:t>
                      </a:r>
                      <a:endParaRPr lang="ru-RU" sz="5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277" marR="312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1. Сообщение «Ф.Виет. Жизнь и деятельность».</a:t>
                      </a:r>
                      <a:endParaRPr lang="ru-RU" sz="5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2. Игра «Брейн-ринг» (7 - 11 кл).</a:t>
                      </a:r>
                      <a:endParaRPr lang="ru-RU" sz="5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3. Разгадайте кроссворд «Математика».</a:t>
                      </a:r>
                      <a:endParaRPr lang="ru-RU" sz="5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277" marR="31277" marT="0" marB="0"/>
                </a:tc>
              </a:tr>
              <a:tr h="11278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2.12.2016</a:t>
                      </a:r>
                      <a:endParaRPr lang="ru-RU" sz="5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277" marR="312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1. Сообщение «Евклид. Жизнь и деятельность».</a:t>
                      </a:r>
                      <a:endParaRPr lang="ru-RU" sz="5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2. Отгадайте ребусы.</a:t>
                      </a:r>
                      <a:endParaRPr lang="ru-RU" sz="5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bg1"/>
                          </a:solidFill>
                          <a:effectLst/>
                        </a:rPr>
                        <a:t>3. Задачи со спичками.</a:t>
                      </a:r>
                      <a:endParaRPr lang="ru-RU" sz="5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277" marR="31277" marT="0" marB="0"/>
                </a:tc>
              </a:tr>
              <a:tr h="8501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3.12.2016</a:t>
                      </a:r>
                      <a:endParaRPr lang="ru-RU" sz="5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277" marR="312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</a:rPr>
                        <a:t>1. Решите кроссворд.</a:t>
                      </a:r>
                      <a:endParaRPr lang="ru-RU" sz="5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</a:rPr>
                        <a:t>2. Подведение итогов. </a:t>
                      </a:r>
                      <a:endParaRPr lang="ru-RU" sz="5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bg1"/>
                          </a:solidFill>
                          <a:effectLst/>
                        </a:rPr>
                        <a:t>3. Закрытие недели.</a:t>
                      </a:r>
                      <a:endParaRPr lang="ru-RU" sz="5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277" marR="3127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961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</TotalTime>
  <Words>141</Words>
  <Application>Microsoft Office PowerPoint</Application>
  <PresentationFormat>Экран (4:3)</PresentationFormat>
  <Paragraphs>27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Яркая</vt:lpstr>
      <vt:lpstr> Неделя математики  МКОУ «Акайталинская СОШ»  с 28 ноября по 3 декабря 2016 г.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Неделя математики  МКОУ «Акайталинская СОШ»</dc:title>
  <dc:creator>Абдула</dc:creator>
  <cp:lastModifiedBy>школа</cp:lastModifiedBy>
  <cp:revision>2</cp:revision>
  <dcterms:created xsi:type="dcterms:W3CDTF">2001-12-31T21:59:16Z</dcterms:created>
  <dcterms:modified xsi:type="dcterms:W3CDTF">2016-12-06T07:32:34Z</dcterms:modified>
</cp:coreProperties>
</file>