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55846"/>
            <a:ext cx="8381260" cy="508937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Неделя математики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МКОУ «</a:t>
            </a:r>
            <a:r>
              <a:rPr lang="ru-RU" sz="4000" b="1" dirty="0" err="1" smtClean="0">
                <a:solidFill>
                  <a:srgbClr val="FFFF00"/>
                </a:solidFill>
              </a:rPr>
              <a:t>Акайталинская</a:t>
            </a:r>
            <a:r>
              <a:rPr lang="ru-RU" sz="4000" b="1" dirty="0" smtClean="0">
                <a:solidFill>
                  <a:srgbClr val="FFFF00"/>
                </a:solidFill>
              </a:rPr>
              <a:t> СОШ</a:t>
            </a:r>
            <a:r>
              <a:rPr lang="ru-RU" sz="4000" b="1" dirty="0" smtClean="0">
                <a:solidFill>
                  <a:srgbClr val="FFFF00"/>
                </a:solidFill>
              </a:rPr>
              <a:t>»</a:t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/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с 28 ноября по 3 декабря 2016 г.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176949"/>
              </p:ext>
            </p:extLst>
          </p:nvPr>
        </p:nvGraphicFramePr>
        <p:xfrm>
          <a:off x="0" y="116631"/>
          <a:ext cx="9036495" cy="6741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220"/>
                <a:gridCol w="7126275"/>
              </a:tblGrid>
              <a:tr h="23497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Тема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</a:tr>
              <a:tr h="113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28.11.2016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1. Открытие недели математики.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2. Сообщение «Откуда появились цифры».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3. Презентация «Роль математики в жизни человека».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</a:tr>
              <a:tr h="113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29.11.2016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1. Сообщение «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К.Гаусс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. Жизнь и деятельность».</a:t>
                      </a:r>
                      <a:endParaRPr lang="ru-RU" sz="5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2. Математика в предметах.</a:t>
                      </a:r>
                      <a:endParaRPr lang="ru-RU" sz="5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3. Математическая викторина.</a:t>
                      </a:r>
                      <a:endParaRPr lang="ru-RU" sz="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</a:tr>
              <a:tr h="113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30.11.2016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1. Сообщение «Л.Эйлер. Жизнь и деятельность».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2. Математика в предметах.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3. Интересные факты о математике.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</a:tr>
              <a:tr h="1127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1.12.2016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1. Сообщение «Ф.Виет. Жизнь и деятельность».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2. Игра «Брейн-ринг» (7 - 11 кл).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3. Разгадайте кроссворд «Математика».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</a:tr>
              <a:tr h="1127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2.12.2016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1. Сообщение «Евклид. Жизнь и деятельность».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2. Отгадайте ребусы.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3. Задачи со спичками.</a:t>
                      </a:r>
                      <a:endParaRPr lang="ru-RU" sz="5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</a:tr>
              <a:tr h="850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3.12.2016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1. Решите кроссворд.</a:t>
                      </a:r>
                      <a:endParaRPr lang="ru-RU" sz="5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2. Подведение итогов. </a:t>
                      </a:r>
                      <a:endParaRPr lang="ru-RU" sz="5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3. Закрытие недели.</a:t>
                      </a:r>
                      <a:endParaRPr lang="ru-RU" sz="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1277" marR="312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6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</TotalTime>
  <Words>141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Яркая</vt:lpstr>
      <vt:lpstr> Неделя математики  МКОУ «Акайталинская СОШ»  с 28 ноября по 3 декабря 2016 г.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Неделя математики  МКОУ «Акайталинская СОШ»</dc:title>
  <dc:creator>Абдула</dc:creator>
  <cp:lastModifiedBy>школа</cp:lastModifiedBy>
  <cp:revision>2</cp:revision>
  <dcterms:created xsi:type="dcterms:W3CDTF">2001-12-31T21:59:16Z</dcterms:created>
  <dcterms:modified xsi:type="dcterms:W3CDTF">2016-12-06T07:32:34Z</dcterms:modified>
</cp:coreProperties>
</file>